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99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29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5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1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02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7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30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7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52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3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71AA6-6601-4AD8-B389-F71CCF1C49AC}" type="datetimeFigureOut">
              <a:rPr lang="en-GB" smtClean="0"/>
              <a:t>01/07/20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AAC2-936A-4F77-9029-1CD9A0AFA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75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950" y="107950"/>
            <a:ext cx="8928100" cy="6624638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163" y="260350"/>
            <a:ext cx="856932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b="1" dirty="0">
                <a:solidFill>
                  <a:sysClr val="windowText" lastClr="000000"/>
                </a:solidFill>
              </a:rPr>
              <a:t>KS3 Science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163" y="1412776"/>
            <a:ext cx="84643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Welcome to KS3 Science at Langdon Park School.</a:t>
            </a:r>
          </a:p>
          <a:p>
            <a:endParaRPr lang="en-GB" sz="3200" dirty="0"/>
          </a:p>
          <a:p>
            <a:r>
              <a:rPr lang="en-GB" sz="2800" dirty="0">
                <a:solidFill>
                  <a:srgbClr val="002060"/>
                </a:solidFill>
              </a:rPr>
              <a:t>Here at LPS we aim to make pupils who think like scientists and are resilient, lifelong learners with a deep understanding of the world around them. We want our pupils to be well equipped with ambition and aspirations so they become valuable members of society.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868144" y="4913092"/>
            <a:ext cx="2880320" cy="1647404"/>
            <a:chOff x="5868144" y="4913092"/>
            <a:chExt cx="2880320" cy="1647404"/>
          </a:xfrm>
        </p:grpSpPr>
        <p:sp>
          <p:nvSpPr>
            <p:cNvPr id="6" name="Rectangle 5"/>
            <p:cNvSpPr/>
            <p:nvPr/>
          </p:nvSpPr>
          <p:spPr>
            <a:xfrm>
              <a:off x="5868144" y="4913092"/>
              <a:ext cx="2880320" cy="164740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 descr="Image result for langdon park scho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866" y="5141481"/>
              <a:ext cx="2428875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79512" y="6245562"/>
            <a:ext cx="2548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Mr Ally: KS3 Coordinator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220A662-8161-49A3-9296-308058FA6D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887"/>
          <a:stretch/>
        </p:blipFill>
        <p:spPr>
          <a:xfrm>
            <a:off x="284163" y="4707015"/>
            <a:ext cx="2663867" cy="15385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9947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own Arrow 2"/>
          <p:cNvSpPr/>
          <p:nvPr/>
        </p:nvSpPr>
        <p:spPr>
          <a:xfrm>
            <a:off x="107504" y="332656"/>
            <a:ext cx="8928992" cy="792088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Topics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6666DB7-EFFB-457D-9B5E-DEC0FB971CE8}"/>
              </a:ext>
            </a:extLst>
          </p:cNvPr>
          <p:cNvSpPr txBox="1"/>
          <p:nvPr/>
        </p:nvSpPr>
        <p:spPr>
          <a:xfrm>
            <a:off x="179512" y="1412776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science we make learning a journey which covers the three components of science. Biology, Chemistry and Physics. Our students work to discover enquiry questions which covers the national curriculum.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is the Universe made of?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big is the solar system? Why do we experience different seasons in different countries?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do micro-organisms play a role to keep us alive?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will we generate energy in the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Why is it important to ensure balance within an ecosystem?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Would we weigh the same on the moon?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are chemical reactions and why are they useful?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are new humans made and why do they look different from each other?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Why can we see different objects and colours?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can we explain electric shocks and lightning?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D1EB9E05-75C0-41BE-9768-4D0F9D41C219}"/>
              </a:ext>
            </a:extLst>
          </p:cNvPr>
          <p:cNvGrpSpPr/>
          <p:nvPr/>
        </p:nvGrpSpPr>
        <p:grpSpPr>
          <a:xfrm>
            <a:off x="6660232" y="5736794"/>
            <a:ext cx="2088232" cy="823702"/>
            <a:chOff x="5868144" y="4913092"/>
            <a:chExt cx="2880320" cy="164740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6327471E-21A3-4FC1-A80D-FC91520E3751}"/>
                </a:ext>
              </a:extLst>
            </p:cNvPr>
            <p:cNvSpPr/>
            <p:nvPr/>
          </p:nvSpPr>
          <p:spPr>
            <a:xfrm>
              <a:off x="5868144" y="4913092"/>
              <a:ext cx="2880320" cy="164740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2" descr="Image result for langdon park school">
              <a:extLst>
                <a:ext uri="{FF2B5EF4-FFF2-40B4-BE49-F238E27FC236}">
                  <a16:creationId xmlns:a16="http://schemas.microsoft.com/office/drawing/2014/main" xmlns="" id="{E86BD594-9989-41CC-B3BB-26E181E09D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866" y="5141481"/>
              <a:ext cx="2428875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07279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979" y="3291966"/>
            <a:ext cx="1041691" cy="255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660232" y="5736794"/>
            <a:ext cx="2088232" cy="823702"/>
            <a:chOff x="5868144" y="4913092"/>
            <a:chExt cx="2880320" cy="1647404"/>
          </a:xfrm>
        </p:grpSpPr>
        <p:sp>
          <p:nvSpPr>
            <p:cNvPr id="8" name="Rectangle 7"/>
            <p:cNvSpPr/>
            <p:nvPr/>
          </p:nvSpPr>
          <p:spPr>
            <a:xfrm>
              <a:off x="5868144" y="4913092"/>
              <a:ext cx="2880320" cy="164740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2" descr="Image result for langdon park scho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866" y="5141481"/>
              <a:ext cx="2428875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E22C6B8-14D7-4D91-B3F3-1E1351BE7319}"/>
              </a:ext>
            </a:extLst>
          </p:cNvPr>
          <p:cNvSpPr txBox="1"/>
          <p:nvPr/>
        </p:nvSpPr>
        <p:spPr>
          <a:xfrm>
            <a:off x="193656" y="1052736"/>
            <a:ext cx="71716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Science satisfies curiosity about phenomena with explanations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Science helps you to question and discuss science-based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Without Science we’d have no way to use electricity and no modern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Without Science we’d have no modern farming for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Science is used in modern medicine. Doctors are risking their lives to save ill people. Scientists are currently working very hard to produce a vaccine for the Covid-19 virus.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Science teaches you to examine problems, consider many alternatives and devise strategies for finding out the ‘real’ answer.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You are bombarded with information every day – how do you sort out what is true and what is not?</a:t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6470B0D-6FE3-4F5E-BB5D-6EA242A5294B}"/>
              </a:ext>
            </a:extLst>
          </p:cNvPr>
          <p:cNvSpPr/>
          <p:nvPr/>
        </p:nvSpPr>
        <p:spPr>
          <a:xfrm>
            <a:off x="284163" y="260350"/>
            <a:ext cx="8569325" cy="7360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b="1" dirty="0">
                <a:solidFill>
                  <a:sysClr val="windowText" lastClr="000000"/>
                </a:solidFill>
              </a:rPr>
              <a:t>Why is science important/ fun facts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23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6373906" y="5395070"/>
            <a:ext cx="2446565" cy="1165426"/>
            <a:chOff x="5868144" y="4913092"/>
            <a:chExt cx="2880320" cy="1647404"/>
          </a:xfrm>
        </p:grpSpPr>
        <p:sp>
          <p:nvSpPr>
            <p:cNvPr id="12" name="Rectangle 11"/>
            <p:cNvSpPr/>
            <p:nvPr/>
          </p:nvSpPr>
          <p:spPr>
            <a:xfrm>
              <a:off x="5868144" y="4913092"/>
              <a:ext cx="2880320" cy="164740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2" descr="Image result for langdon park scho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866" y="5141481"/>
              <a:ext cx="2428875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3E8A5D-61B6-438A-BF88-6110B43B19B7}"/>
              </a:ext>
            </a:extLst>
          </p:cNvPr>
          <p:cNvSpPr txBox="1"/>
          <p:nvPr/>
        </p:nvSpPr>
        <p:spPr>
          <a:xfrm>
            <a:off x="4139952" y="404664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at LPS we want our students to feel like scientists! You will have your science lessons in labs and you will devise your own practical activities.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F8848CC-261F-4607-94ED-55D271A8F4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436830"/>
            <a:ext cx="3562116" cy="23704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AB4FE7-F77A-4B6A-B3BD-127F0BBEC5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4128" y="2789227"/>
            <a:ext cx="3403015" cy="224599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0990597-788F-4AC3-A4F1-76C87CD4FED1}"/>
              </a:ext>
            </a:extLst>
          </p:cNvPr>
          <p:cNvSpPr txBox="1"/>
          <p:nvPr/>
        </p:nvSpPr>
        <p:spPr>
          <a:xfrm>
            <a:off x="395536" y="297188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new teachers will have a vast experience of being a scientist and will do their best to ensure you succeed!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9684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384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joanne omo-olaye</cp:lastModifiedBy>
  <cp:revision>45</cp:revision>
  <dcterms:created xsi:type="dcterms:W3CDTF">2018-10-13T09:18:28Z</dcterms:created>
  <dcterms:modified xsi:type="dcterms:W3CDTF">2020-07-01T13:22:50Z</dcterms:modified>
</cp:coreProperties>
</file>